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9664-3437-4634-960B-0349369F64D7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AABC-A256-4C5C-B1DF-D51AD70F2D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9465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9664-3437-4634-960B-0349369F64D7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AABC-A256-4C5C-B1DF-D51AD70F2D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356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9664-3437-4634-960B-0349369F64D7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AABC-A256-4C5C-B1DF-D51AD70F2D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1609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9664-3437-4634-960B-0349369F64D7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AABC-A256-4C5C-B1DF-D51AD70F2D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5695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9664-3437-4634-960B-0349369F64D7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AABC-A256-4C5C-B1DF-D51AD70F2D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8185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9664-3437-4634-960B-0349369F64D7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AABC-A256-4C5C-B1DF-D51AD70F2D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547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9664-3437-4634-960B-0349369F64D7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AABC-A256-4C5C-B1DF-D51AD70F2D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9724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9664-3437-4634-960B-0349369F64D7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AABC-A256-4C5C-B1DF-D51AD70F2D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7868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9664-3437-4634-960B-0349369F64D7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AABC-A256-4C5C-B1DF-D51AD70F2D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8981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9664-3437-4634-960B-0349369F64D7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AABC-A256-4C5C-B1DF-D51AD70F2D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7535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9664-3437-4634-960B-0349369F64D7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AABC-A256-4C5C-B1DF-D51AD70F2D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5217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79664-3437-4634-960B-0349369F64D7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AABC-A256-4C5C-B1DF-D51AD70F2D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7648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074252"/>
            <a:ext cx="10515600" cy="1325563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556587"/>
            <a:ext cx="10515600" cy="3620375"/>
          </a:xfr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223615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Elena Fabiola Aguilera Balboa</dc:creator>
  <cp:lastModifiedBy>Francisco Javier Mercado Castro</cp:lastModifiedBy>
  <cp:revision>4</cp:revision>
  <dcterms:created xsi:type="dcterms:W3CDTF">2018-09-11T11:55:00Z</dcterms:created>
  <dcterms:modified xsi:type="dcterms:W3CDTF">2018-09-19T15:55:58Z</dcterms:modified>
</cp:coreProperties>
</file>