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9664-3437-4634-960B-0349369F64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AABC-A256-4C5C-B1DF-D51AD70F2D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46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9664-3437-4634-960B-0349369F64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AABC-A256-4C5C-B1DF-D51AD70F2D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56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9664-3437-4634-960B-0349369F64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AABC-A256-4C5C-B1DF-D51AD70F2D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60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9664-3437-4634-960B-0349369F64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AABC-A256-4C5C-B1DF-D51AD70F2D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69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9664-3437-4634-960B-0349369F64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AABC-A256-4C5C-B1DF-D51AD70F2D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18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9664-3437-4634-960B-0349369F64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AABC-A256-4C5C-B1DF-D51AD70F2D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4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9664-3437-4634-960B-0349369F64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AABC-A256-4C5C-B1DF-D51AD70F2D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72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9664-3437-4634-960B-0349369F64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AABC-A256-4C5C-B1DF-D51AD70F2D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86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9664-3437-4634-960B-0349369F64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AABC-A256-4C5C-B1DF-D51AD70F2D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898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9664-3437-4634-960B-0349369F64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AABC-A256-4C5C-B1DF-D51AD70F2D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53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9664-3437-4634-960B-0349369F64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AABC-A256-4C5C-B1DF-D51AD70F2D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21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79664-3437-4634-960B-0349369F64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AABC-A256-4C5C-B1DF-D51AD70F2D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64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5758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 Fabiola Aguilera Balboa</dc:creator>
  <cp:lastModifiedBy>Francisco Javier Mercado Castro</cp:lastModifiedBy>
  <cp:revision>4</cp:revision>
  <dcterms:created xsi:type="dcterms:W3CDTF">2018-09-11T11:55:00Z</dcterms:created>
  <dcterms:modified xsi:type="dcterms:W3CDTF">2018-09-19T15:55:47Z</dcterms:modified>
</cp:coreProperties>
</file>